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9" r:id="rId4"/>
    <p:sldId id="257" r:id="rId5"/>
    <p:sldId id="256" r:id="rId6"/>
    <p:sldId id="258" r:id="rId7"/>
    <p:sldId id="264" r:id="rId8"/>
    <p:sldId id="265" r:id="rId9"/>
    <p:sldId id="270" r:id="rId10"/>
    <p:sldId id="271" r:id="rId11"/>
    <p:sldId id="272" r:id="rId12"/>
    <p:sldId id="273" r:id="rId13"/>
    <p:sldId id="266" r:id="rId14"/>
    <p:sldId id="259" r:id="rId15"/>
    <p:sldId id="267" r:id="rId16"/>
    <p:sldId id="268" r:id="rId17"/>
    <p:sldId id="261" r:id="rId18"/>
    <p:sldId id="260" r:id="rId1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66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EF587-A83C-4B59-AB74-183541C0307E}" type="datetimeFigureOut">
              <a:rPr lang="es-ES" smtClean="0"/>
              <a:t>31/05/2017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BCDB-ED57-4218-9756-8FEBF7E7BC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0388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EF587-A83C-4B59-AB74-183541C0307E}" type="datetimeFigureOut">
              <a:rPr lang="es-ES" smtClean="0"/>
              <a:t>31/05/2017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BCDB-ED57-4218-9756-8FEBF7E7BC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333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EF587-A83C-4B59-AB74-183541C0307E}" type="datetimeFigureOut">
              <a:rPr lang="es-ES" smtClean="0"/>
              <a:t>31/05/2017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BCDB-ED57-4218-9756-8FEBF7E7BC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1568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EF587-A83C-4B59-AB74-183541C0307E}" type="datetimeFigureOut">
              <a:rPr lang="es-ES" smtClean="0"/>
              <a:t>31/05/2017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BCDB-ED57-4218-9756-8FEBF7E7BC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8355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EF587-A83C-4B59-AB74-183541C0307E}" type="datetimeFigureOut">
              <a:rPr lang="es-ES" smtClean="0"/>
              <a:t>31/05/2017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BCDB-ED57-4218-9756-8FEBF7E7BC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2346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EF587-A83C-4B59-AB74-183541C0307E}" type="datetimeFigureOut">
              <a:rPr lang="es-ES" smtClean="0"/>
              <a:t>31/05/2017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BCDB-ED57-4218-9756-8FEBF7E7BC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628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EF587-A83C-4B59-AB74-183541C0307E}" type="datetimeFigureOut">
              <a:rPr lang="es-ES" smtClean="0"/>
              <a:t>31/05/2017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BCDB-ED57-4218-9756-8FEBF7E7BC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481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EF587-A83C-4B59-AB74-183541C0307E}" type="datetimeFigureOut">
              <a:rPr lang="es-ES" smtClean="0"/>
              <a:t>31/05/2017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BCDB-ED57-4218-9756-8FEBF7E7BC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4682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EF587-A83C-4B59-AB74-183541C0307E}" type="datetimeFigureOut">
              <a:rPr lang="es-ES" smtClean="0"/>
              <a:t>31/05/2017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BCDB-ED57-4218-9756-8FEBF7E7BC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2581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EF587-A83C-4B59-AB74-183541C0307E}" type="datetimeFigureOut">
              <a:rPr lang="es-ES" smtClean="0"/>
              <a:t>31/05/2017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BCDB-ED57-4218-9756-8FEBF7E7BC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3511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EF587-A83C-4B59-AB74-183541C0307E}" type="datetimeFigureOut">
              <a:rPr lang="es-ES" smtClean="0"/>
              <a:t>31/05/2017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2BCDB-ED57-4218-9756-8FEBF7E7BC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434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EF587-A83C-4B59-AB74-183541C0307E}" type="datetimeFigureOut">
              <a:rPr lang="es-ES" smtClean="0"/>
              <a:t>31/05/2017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2BCDB-ED57-4218-9756-8FEBF7E7BC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419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Definiciones de algunas palabras para entender lo que ocurre en la </a:t>
            </a:r>
            <a:r>
              <a:rPr lang="es-ES" b="1" dirty="0" err="1" smtClean="0"/>
              <a:t>devocion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b="1" dirty="0" err="1" smtClean="0"/>
              <a:t>Intencion</a:t>
            </a:r>
            <a:r>
              <a:rPr lang="es-ES" dirty="0" smtClean="0"/>
              <a:t>: propósito de hacer algo, o conseguir un objetivo.</a:t>
            </a:r>
            <a:r>
              <a:rPr lang="es-ES" i="1" dirty="0" smtClean="0"/>
              <a:t>(la intención no basta para acusar de un delito)</a:t>
            </a:r>
            <a:r>
              <a:rPr lang="es-ES" dirty="0" smtClean="0"/>
              <a:t> Idea que se persigue con cierta acción o comportamiento </a:t>
            </a:r>
            <a:r>
              <a:rPr lang="es-ES" i="1" dirty="0" smtClean="0"/>
              <a:t>(lo hizo con la intención de ayudar)</a:t>
            </a:r>
            <a:endParaRPr lang="es-ES" i="1" dirty="0"/>
          </a:p>
          <a:p>
            <a:r>
              <a:rPr lang="es-ES" b="1" dirty="0" err="1" smtClean="0"/>
              <a:t>Intuicion</a:t>
            </a:r>
            <a:r>
              <a:rPr lang="es-ES" b="1" dirty="0" smtClean="0"/>
              <a:t>: </a:t>
            </a:r>
            <a:r>
              <a:rPr lang="es-ES" dirty="0" smtClean="0"/>
              <a:t>conocimiento inmediato de una cosa idea o verdad sin la </a:t>
            </a:r>
            <a:r>
              <a:rPr lang="es-ES" dirty="0" err="1" smtClean="0"/>
              <a:t>intervencion</a:t>
            </a:r>
            <a:r>
              <a:rPr lang="es-ES" dirty="0" smtClean="0"/>
              <a:t> de la razón. </a:t>
            </a:r>
            <a:r>
              <a:rPr lang="es-ES" i="1" dirty="0" smtClean="0"/>
              <a:t>(tener una intuición) </a:t>
            </a:r>
            <a:endParaRPr lang="es-ES" b="1" i="1" dirty="0"/>
          </a:p>
          <a:p>
            <a:r>
              <a:rPr lang="es-ES" b="1" dirty="0" smtClean="0"/>
              <a:t>Interpelar: </a:t>
            </a:r>
            <a:r>
              <a:rPr lang="es-ES" dirty="0" smtClean="0"/>
              <a:t>intimar, requerir que  haga alguna cosa </a:t>
            </a:r>
            <a:r>
              <a:rPr lang="es-ES" i="1" dirty="0" smtClean="0"/>
              <a:t>(interpelar para que me siga)</a:t>
            </a:r>
          </a:p>
          <a:p>
            <a:r>
              <a:rPr lang="es-ES" b="1" dirty="0" smtClean="0"/>
              <a:t>Intimar: </a:t>
            </a:r>
            <a:r>
              <a:rPr lang="es-ES" dirty="0" smtClean="0"/>
              <a:t>exhortar, requerir que se haga alguna cosa con autoridad.</a:t>
            </a:r>
          </a:p>
          <a:p>
            <a:r>
              <a:rPr lang="es-ES" b="1" dirty="0" smtClean="0"/>
              <a:t>Intimar – intimidad</a:t>
            </a:r>
            <a:r>
              <a:rPr lang="es-ES" dirty="0" smtClean="0"/>
              <a:t>  </a:t>
            </a:r>
            <a:r>
              <a:rPr lang="es-ES" i="1" dirty="0" smtClean="0"/>
              <a:t>(lo que viene de la interioridad y se aproxima)</a:t>
            </a:r>
            <a:r>
              <a:rPr lang="es-ES" dirty="0" smtClean="0"/>
              <a:t> </a:t>
            </a:r>
          </a:p>
          <a:p>
            <a:r>
              <a:rPr lang="es-ES" b="1" dirty="0" smtClean="0"/>
              <a:t>Instante:</a:t>
            </a:r>
            <a:r>
              <a:rPr lang="es-ES" dirty="0" smtClean="0"/>
              <a:t> espacio de tiempo no mensurable </a:t>
            </a:r>
            <a:r>
              <a:rPr lang="es-ES" i="1" dirty="0" smtClean="0"/>
              <a:t>(donde hay 100.000 posibilidades. Kierkegaard)</a:t>
            </a:r>
            <a:endParaRPr lang="es-ES" b="1" i="1" dirty="0"/>
          </a:p>
        </p:txBody>
      </p:sp>
    </p:spTree>
    <p:extLst>
      <p:ext uri="{BB962C8B-B14F-4D97-AF65-F5344CB8AC3E}">
        <p14:creationId xmlns:p14="http://schemas.microsoft.com/office/powerpoint/2010/main" val="1430701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Entonces búscame (2)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 o en el paseo </a:t>
            </a:r>
            <a:r>
              <a:rPr lang="es-ES" dirty="0" err="1" smtClean="0"/>
              <a:t>sobremonte</a:t>
            </a:r>
            <a:r>
              <a:rPr lang="es-ES" dirty="0" smtClean="0"/>
              <a:t> donde su belleza</a:t>
            </a:r>
          </a:p>
          <a:p>
            <a:r>
              <a:rPr lang="es-ES" dirty="0" err="1" smtClean="0"/>
              <a:t>Competia</a:t>
            </a:r>
            <a:r>
              <a:rPr lang="es-ES" dirty="0" smtClean="0"/>
              <a:t> con las flores</a:t>
            </a:r>
          </a:p>
          <a:p>
            <a:r>
              <a:rPr lang="es-ES" dirty="0" smtClean="0"/>
              <a:t>No en el mar  salpicada por las olas </a:t>
            </a:r>
          </a:p>
          <a:p>
            <a:r>
              <a:rPr lang="es-ES" dirty="0" smtClean="0"/>
              <a:t>Y de la mano de nuestros niños </a:t>
            </a:r>
          </a:p>
          <a:p>
            <a:r>
              <a:rPr lang="es-ES" dirty="0" smtClean="0"/>
              <a:t>No en Los </a:t>
            </a:r>
            <a:r>
              <a:rPr lang="es-ES" dirty="0" err="1" smtClean="0"/>
              <a:t>Angeles</a:t>
            </a:r>
            <a:r>
              <a:rPr lang="es-ES" dirty="0" smtClean="0"/>
              <a:t> donde elegante </a:t>
            </a:r>
            <a:r>
              <a:rPr lang="es-ES" dirty="0" err="1" smtClean="0"/>
              <a:t>leia</a:t>
            </a:r>
            <a:r>
              <a:rPr lang="es-ES" dirty="0" smtClean="0"/>
              <a:t> en ingles</a:t>
            </a:r>
          </a:p>
          <a:p>
            <a:r>
              <a:rPr lang="es-ES" dirty="0" smtClean="0"/>
              <a:t>Un trabajo </a:t>
            </a:r>
            <a:r>
              <a:rPr lang="es-ES" dirty="0" err="1" smtClean="0"/>
              <a:t>mio</a:t>
            </a:r>
            <a:r>
              <a:rPr lang="es-ES" dirty="0" smtClean="0"/>
              <a:t> en una sala llena de gente</a:t>
            </a:r>
          </a:p>
          <a:p>
            <a:r>
              <a:rPr lang="es-ES" dirty="0" smtClean="0"/>
              <a:t>No en la noche de luna donde con una sonrisa </a:t>
            </a:r>
            <a:r>
              <a:rPr lang="es-ES" dirty="0" err="1" smtClean="0"/>
              <a:t>complice</a:t>
            </a:r>
            <a:endParaRPr lang="es-ES" dirty="0" smtClean="0"/>
          </a:p>
          <a:p>
            <a:r>
              <a:rPr lang="es-ES" dirty="0" smtClean="0"/>
              <a:t>Me </a:t>
            </a:r>
            <a:r>
              <a:rPr lang="es-ES" dirty="0" err="1" smtClean="0"/>
              <a:t>decias</a:t>
            </a:r>
            <a:r>
              <a:rPr lang="es-ES" dirty="0" smtClean="0"/>
              <a:t> te diste cuenta que el amor tiene que ver con la belleza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5663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Entonces búscame</a:t>
            </a:r>
            <a:r>
              <a:rPr lang="es-ES" smtClean="0"/>
              <a:t>	(3)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Entonces </a:t>
            </a:r>
            <a:r>
              <a:rPr lang="es-ES" dirty="0" err="1" smtClean="0"/>
              <a:t>comprendi</a:t>
            </a:r>
            <a:endParaRPr lang="es-ES" dirty="0" smtClean="0"/>
          </a:p>
          <a:p>
            <a:r>
              <a:rPr lang="es-ES" dirty="0" smtClean="0"/>
              <a:t>Que me estabas diciendo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57079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Entonces búscame (4)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Me </a:t>
            </a:r>
            <a:r>
              <a:rPr lang="es-ES" dirty="0" err="1" smtClean="0"/>
              <a:t>escondi</a:t>
            </a:r>
            <a:r>
              <a:rPr lang="es-ES" dirty="0" smtClean="0"/>
              <a:t> detrás de los helechos</a:t>
            </a:r>
          </a:p>
          <a:p>
            <a:r>
              <a:rPr lang="es-ES" dirty="0" smtClean="0"/>
              <a:t>Me hice invisible en el aire </a:t>
            </a:r>
          </a:p>
          <a:p>
            <a:r>
              <a:rPr lang="es-ES" dirty="0" smtClean="0"/>
              <a:t>El mismo que trasmite el relincho del potro</a:t>
            </a:r>
          </a:p>
          <a:p>
            <a:r>
              <a:rPr lang="es-ES" dirty="0" smtClean="0"/>
              <a:t>Cuando huele que algo que sacude su carne</a:t>
            </a:r>
          </a:p>
          <a:p>
            <a:r>
              <a:rPr lang="es-ES" dirty="0" smtClean="0"/>
              <a:t>Estas detrás de algo que te impulsa</a:t>
            </a:r>
          </a:p>
          <a:p>
            <a:r>
              <a:rPr lang="es-ES" dirty="0" smtClean="0"/>
              <a:t>Te doy una pista: sabes una cosa?</a:t>
            </a:r>
          </a:p>
          <a:p>
            <a:r>
              <a:rPr lang="es-ES" dirty="0" smtClean="0"/>
              <a:t>El lucero que anuncia el nuevo </a:t>
            </a:r>
            <a:r>
              <a:rPr lang="es-ES" dirty="0" err="1" smtClean="0"/>
              <a:t>dia</a:t>
            </a:r>
            <a:endParaRPr lang="es-ES" dirty="0" smtClean="0"/>
          </a:p>
          <a:p>
            <a:r>
              <a:rPr lang="es-ES" smtClean="0"/>
              <a:t>Se enciende </a:t>
            </a:r>
            <a:r>
              <a:rPr lang="es-ES" dirty="0" smtClean="0"/>
              <a:t>entrada la tarde</a:t>
            </a:r>
          </a:p>
          <a:p>
            <a:r>
              <a:rPr lang="es-ES" dirty="0" smtClean="0"/>
              <a:t>Carlos? Llego mama!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357437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llamado de </a:t>
            </a:r>
            <a:r>
              <a:rPr lang="es-ES" smtClean="0"/>
              <a:t>San Mateo</a:t>
            </a:r>
            <a:endParaRPr lang="es-E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486" y="1690687"/>
            <a:ext cx="6313714" cy="5537427"/>
          </a:xfrm>
        </p:spPr>
      </p:pic>
    </p:spTree>
    <p:extLst>
      <p:ext uri="{BB962C8B-B14F-4D97-AF65-F5344CB8AC3E}">
        <p14:creationId xmlns:p14="http://schemas.microsoft.com/office/powerpoint/2010/main" val="3096543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Revelacion</a:t>
            </a:r>
            <a:r>
              <a:rPr lang="en-US" dirty="0" smtClean="0"/>
              <a:t> y </a:t>
            </a:r>
            <a:r>
              <a:rPr lang="en-US" dirty="0" err="1" smtClean="0"/>
              <a:t>creatividad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Fiat lux</a:t>
            </a:r>
          </a:p>
          <a:p>
            <a:r>
              <a:rPr lang="en-US" dirty="0" err="1" smtClean="0"/>
              <a:t>Sigueme</a:t>
            </a:r>
            <a:endParaRPr lang="en-US" dirty="0" smtClean="0"/>
          </a:p>
          <a:p>
            <a:r>
              <a:rPr lang="en-US" dirty="0" err="1" smtClean="0"/>
              <a:t>Llamado</a:t>
            </a:r>
            <a:r>
              <a:rPr lang="en-US" dirty="0" smtClean="0"/>
              <a:t> y </a:t>
            </a:r>
            <a:r>
              <a:rPr lang="en-US" dirty="0" err="1" smtClean="0"/>
              <a:t>constitucion</a:t>
            </a:r>
            <a:r>
              <a:rPr lang="en-US" dirty="0" smtClean="0"/>
              <a:t> de la </a:t>
            </a:r>
            <a:r>
              <a:rPr lang="en-US" dirty="0" err="1" smtClean="0"/>
              <a:t>subjetividad</a:t>
            </a:r>
            <a:endParaRPr lang="en-US" dirty="0" smtClean="0"/>
          </a:p>
          <a:p>
            <a:r>
              <a:rPr lang="en-US" dirty="0" err="1" smtClean="0"/>
              <a:t>Distincion</a:t>
            </a:r>
            <a:r>
              <a:rPr lang="en-US" dirty="0" smtClean="0"/>
              <a:t> entre “</a:t>
            </a:r>
            <a:r>
              <a:rPr lang="en-US" dirty="0" err="1" smtClean="0"/>
              <a:t>yo</a:t>
            </a:r>
            <a:r>
              <a:rPr lang="en-US" dirty="0" smtClean="0"/>
              <a:t>” y devote (</a:t>
            </a:r>
            <a:r>
              <a:rPr lang="en-US" dirty="0" err="1" smtClean="0"/>
              <a:t>adonne</a:t>
            </a:r>
            <a:r>
              <a:rPr lang="en-US" dirty="0" smtClean="0"/>
              <a:t>) (</a:t>
            </a:r>
            <a:r>
              <a:rPr lang="en-US" dirty="0" err="1" smtClean="0"/>
              <a:t>interpelado</a:t>
            </a:r>
            <a:r>
              <a:rPr lang="en-US" smtClean="0"/>
              <a:t>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3056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conversión de Pablo       (en la tierra)</a:t>
            </a:r>
            <a:endParaRPr lang="es-ES" dirty="0"/>
          </a:p>
        </p:txBody>
      </p:sp>
      <p:pic>
        <p:nvPicPr>
          <p:cNvPr id="1026" name="Picture 2" descr="La conversión de San Pablo. Caravaggio (1575-1610). Etapa de madurez en Roma. Barroco inicial. Capilla Casi.                                                                                                                                                      Más: 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2305" y="1690688"/>
            <a:ext cx="6700327" cy="5167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91308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conversión de Pablo  (en la tierra y en el cielo)   (Miguel </a:t>
            </a:r>
            <a:r>
              <a:rPr lang="es-ES" dirty="0" err="1" smtClean="0"/>
              <a:t>Angel</a:t>
            </a:r>
            <a:r>
              <a:rPr lang="es-ES" dirty="0" smtClean="0"/>
              <a:t>)</a:t>
            </a:r>
            <a:endParaRPr lang="es-ES" dirty="0"/>
          </a:p>
        </p:txBody>
      </p:sp>
      <p:pic>
        <p:nvPicPr>
          <p:cNvPr id="2050" name="Picture 2" descr="Michelangelo, paolina, conversione di saulo 0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356" y="1690688"/>
            <a:ext cx="9221491" cy="516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78351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Jesucristo atravesando el muro</a:t>
            </a:r>
            <a:endParaRPr lang="es-E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9662" y="1967328"/>
            <a:ext cx="4711486" cy="7079065"/>
          </a:xfrm>
        </p:spPr>
      </p:pic>
    </p:spTree>
    <p:extLst>
      <p:ext uri="{BB962C8B-B14F-4D97-AF65-F5344CB8AC3E}">
        <p14:creationId xmlns:p14="http://schemas.microsoft.com/office/powerpoint/2010/main" val="37575239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Devocion</a:t>
            </a:r>
            <a:r>
              <a:rPr lang="es-ES" dirty="0" smtClean="0"/>
              <a:t> paternidad y </a:t>
            </a:r>
            <a:r>
              <a:rPr lang="es-ES" dirty="0" err="1" smtClean="0"/>
              <a:t>eucaristia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…deben saber… (que) Dios (me) mostro su plan secreto…que no se dio  a nadie en otros tiempos…que…los no-</a:t>
            </a:r>
            <a:r>
              <a:rPr lang="es-ES" dirty="0" err="1" smtClean="0"/>
              <a:t>judios</a:t>
            </a:r>
            <a:r>
              <a:rPr lang="es-ES" dirty="0" smtClean="0"/>
              <a:t> recibirán la misma herencia que los judíos. Pues son miembros del mismo cuerpo y tienen parte de la misma promesa que Dios hizo en Jesucristo. </a:t>
            </a:r>
          </a:p>
          <a:p>
            <a:pPr marL="0" indent="0">
              <a:buNone/>
            </a:pPr>
            <a:r>
              <a:rPr lang="es-ES" dirty="0" smtClean="0"/>
              <a:t>Efe 3.1-7</a:t>
            </a:r>
          </a:p>
          <a:p>
            <a:pPr marL="0" indent="0">
              <a:buNone/>
            </a:pPr>
            <a:r>
              <a:rPr lang="es-ES" dirty="0" smtClean="0"/>
              <a:t>Este plan secreto (escondido) del Dios-Padre Tiene que ver con la </a:t>
            </a:r>
            <a:r>
              <a:rPr lang="es-ES" dirty="0" err="1" smtClean="0"/>
              <a:t>Encarnacion</a:t>
            </a:r>
            <a:r>
              <a:rPr lang="es-ES" dirty="0" smtClean="0"/>
              <a:t> de la Palabra Juan 1.1-8  Juan 3.16  </a:t>
            </a:r>
            <a:r>
              <a:rPr lang="es-ES" dirty="0" err="1" smtClean="0"/>
              <a:t>Jn</a:t>
            </a:r>
            <a:r>
              <a:rPr lang="es-ES" dirty="0" smtClean="0"/>
              <a:t> 6   Jesucristo, Su Hijo se nos da hasta el abandono Juan 13.1</a:t>
            </a:r>
          </a:p>
          <a:p>
            <a:pPr marL="0" indent="0">
              <a:buNone/>
            </a:pPr>
            <a:r>
              <a:rPr lang="es-ES" dirty="0" smtClean="0"/>
              <a:t>La Santa Cena (eucaristía) es el testimonio de la nueva biología humana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0925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“instante”</a:t>
            </a:r>
            <a:r>
              <a:rPr lang="es-ES" dirty="0" smtClean="0"/>
              <a:t> de la devoción	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El llamado (</a:t>
            </a:r>
            <a:r>
              <a:rPr lang="es-ES" i="1" dirty="0" smtClean="0"/>
              <a:t>la </a:t>
            </a:r>
            <a:r>
              <a:rPr lang="es-ES" i="1" dirty="0" err="1" smtClean="0"/>
              <a:t>interperlacion</a:t>
            </a:r>
            <a:r>
              <a:rPr lang="es-ES" i="1" dirty="0" smtClean="0"/>
              <a:t>)</a:t>
            </a:r>
          </a:p>
          <a:p>
            <a:r>
              <a:rPr lang="es-ES" dirty="0" smtClean="0"/>
              <a:t>La constitución de la subjetividad </a:t>
            </a:r>
            <a:r>
              <a:rPr lang="es-ES" i="1" dirty="0" smtClean="0"/>
              <a:t>(identidad e </a:t>
            </a:r>
            <a:r>
              <a:rPr lang="es-ES" i="1" dirty="0" err="1" smtClean="0"/>
              <a:t>ipseidad</a:t>
            </a:r>
            <a:r>
              <a:rPr lang="es-ES" i="1" dirty="0" smtClean="0"/>
              <a:t>)</a:t>
            </a:r>
          </a:p>
          <a:p>
            <a:r>
              <a:rPr lang="es-ES" dirty="0" smtClean="0"/>
              <a:t>La demora </a:t>
            </a:r>
            <a:r>
              <a:rPr lang="es-ES" i="1" dirty="0" smtClean="0"/>
              <a:t>(el tiempo cronológico y el </a:t>
            </a:r>
            <a:r>
              <a:rPr lang="es-ES" i="1" dirty="0" err="1" smtClean="0"/>
              <a:t>kairos</a:t>
            </a:r>
            <a:r>
              <a:rPr lang="es-ES" i="1" dirty="0" smtClean="0"/>
              <a:t>)</a:t>
            </a:r>
          </a:p>
          <a:p>
            <a:r>
              <a:rPr lang="es-ES" dirty="0" smtClean="0"/>
              <a:t>El encuentro con Jesucristo (la Palabra encarnada) bajo la asistencia del </a:t>
            </a:r>
            <a:r>
              <a:rPr lang="es-ES" dirty="0" err="1" smtClean="0"/>
              <a:t>Espiritu</a:t>
            </a:r>
            <a:r>
              <a:rPr lang="es-ES" dirty="0" smtClean="0"/>
              <a:t> Santo </a:t>
            </a:r>
            <a:r>
              <a:rPr lang="es-ES" i="1" dirty="0" smtClean="0"/>
              <a:t>(la biología de la resurrección) </a:t>
            </a:r>
          </a:p>
          <a:p>
            <a:r>
              <a:rPr lang="es-ES" dirty="0" smtClean="0"/>
              <a:t>El </a:t>
            </a:r>
            <a:r>
              <a:rPr lang="es-ES" i="1" dirty="0" smtClean="0"/>
              <a:t>“desborde”</a:t>
            </a:r>
            <a:r>
              <a:rPr lang="es-ES" dirty="0" smtClean="0"/>
              <a:t> que produce la intuición sobre </a:t>
            </a:r>
            <a:r>
              <a:rPr lang="es-ES" i="1" dirty="0" smtClean="0"/>
              <a:t>(nuestra)</a:t>
            </a:r>
            <a:r>
              <a:rPr lang="es-ES" dirty="0" smtClean="0"/>
              <a:t> la intención.</a:t>
            </a:r>
            <a:r>
              <a:rPr lang="es-ES" i="1" dirty="0" smtClean="0"/>
              <a:t>(experimentamos la adhesividad de la pasividad de la escucha) (no </a:t>
            </a:r>
            <a:r>
              <a:rPr lang="es-ES" i="1" dirty="0" err="1" smtClean="0"/>
              <a:t>ardia</a:t>
            </a:r>
            <a:r>
              <a:rPr lang="es-ES" i="1" dirty="0" smtClean="0"/>
              <a:t> </a:t>
            </a:r>
            <a:r>
              <a:rPr lang="es-ES" dirty="0" smtClean="0"/>
              <a:t>nuestro corazón cuando nos hablaba)</a:t>
            </a:r>
            <a:endParaRPr lang="es-ES" i="1" dirty="0"/>
          </a:p>
          <a:p>
            <a:r>
              <a:rPr lang="es-ES" dirty="0" smtClean="0"/>
              <a:t>La “novedad” de la revelación </a:t>
            </a:r>
            <a:r>
              <a:rPr lang="es-ES" i="1" dirty="0" smtClean="0"/>
              <a:t>(evangelio)</a:t>
            </a:r>
          </a:p>
          <a:p>
            <a:r>
              <a:rPr lang="es-ES" dirty="0" smtClean="0"/>
              <a:t>El </a:t>
            </a:r>
            <a:r>
              <a:rPr lang="es-ES" dirty="0" err="1" smtClean="0"/>
              <a:t>Shabbat</a:t>
            </a:r>
            <a:r>
              <a:rPr lang="es-ES" dirty="0" smtClean="0"/>
              <a:t> </a:t>
            </a:r>
            <a:r>
              <a:rPr lang="es-ES" i="1" dirty="0" smtClean="0"/>
              <a:t>(el descanso)</a:t>
            </a:r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1914414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intencion</a:t>
            </a:r>
            <a:r>
              <a:rPr lang="en-US" dirty="0" smtClean="0"/>
              <a:t> - </a:t>
            </a:r>
            <a:r>
              <a:rPr lang="en-US" dirty="0" err="1" smtClean="0"/>
              <a:t>Intuicion</a:t>
            </a:r>
            <a:r>
              <a:rPr lang="en-US" dirty="0" smtClean="0"/>
              <a:t>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La </a:t>
            </a:r>
            <a:r>
              <a:rPr lang="en-US" dirty="0" err="1" smtClean="0"/>
              <a:t>intencion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igual</a:t>
            </a:r>
            <a:r>
              <a:rPr lang="en-US" dirty="0" smtClean="0"/>
              <a:t> a </a:t>
            </a:r>
            <a:r>
              <a:rPr lang="en-US" b="1" dirty="0" smtClean="0"/>
              <a:t>la </a:t>
            </a:r>
            <a:r>
              <a:rPr lang="en-US" b="1" dirty="0" err="1" smtClean="0"/>
              <a:t>intuicion</a:t>
            </a:r>
            <a:r>
              <a:rPr lang="en-US" dirty="0" smtClean="0"/>
              <a:t> en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matematicas</a:t>
            </a:r>
            <a:r>
              <a:rPr lang="en-US" dirty="0" smtClean="0"/>
              <a:t>, en el </a:t>
            </a:r>
            <a:r>
              <a:rPr lang="en-US" dirty="0" err="1" smtClean="0"/>
              <a:t>dicurso</a:t>
            </a:r>
            <a:r>
              <a:rPr lang="en-US" dirty="0" smtClean="0"/>
              <a:t> </a:t>
            </a:r>
            <a:r>
              <a:rPr lang="en-US" dirty="0" err="1" smtClean="0"/>
              <a:t>logico</a:t>
            </a:r>
            <a:endParaRPr lang="en-US" dirty="0" smtClean="0"/>
          </a:p>
          <a:p>
            <a:endParaRPr lang="en-US" dirty="0"/>
          </a:p>
          <a:p>
            <a:r>
              <a:rPr lang="en-US" b="1" dirty="0" smtClean="0"/>
              <a:t>La </a:t>
            </a:r>
            <a:r>
              <a:rPr lang="en-US" b="1" dirty="0" err="1" smtClean="0"/>
              <a:t>intuicion</a:t>
            </a:r>
            <a:r>
              <a:rPr lang="en-US" dirty="0" smtClean="0"/>
              <a:t> </a:t>
            </a:r>
            <a:r>
              <a:rPr lang="en-US" dirty="0" err="1" smtClean="0"/>
              <a:t>desborda</a:t>
            </a:r>
            <a:r>
              <a:rPr lang="en-US" dirty="0" smtClean="0"/>
              <a:t> a la </a:t>
            </a:r>
            <a:r>
              <a:rPr lang="en-US" dirty="0" err="1" smtClean="0"/>
              <a:t>intencion</a:t>
            </a:r>
            <a:r>
              <a:rPr lang="en-US" dirty="0" smtClean="0"/>
              <a:t> en el “</a:t>
            </a:r>
            <a:r>
              <a:rPr lang="en-US" dirty="0" err="1" smtClean="0"/>
              <a:t>acontecimiento</a:t>
            </a:r>
            <a:r>
              <a:rPr lang="en-US" dirty="0" smtClean="0"/>
              <a:t>”.</a:t>
            </a:r>
          </a:p>
          <a:p>
            <a:endParaRPr lang="en-US" dirty="0"/>
          </a:p>
          <a:p>
            <a:r>
              <a:rPr lang="en-US" dirty="0"/>
              <a:t>El </a:t>
            </a:r>
            <a:r>
              <a:rPr lang="en-US" dirty="0" err="1"/>
              <a:t>acontecimieto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“</a:t>
            </a:r>
            <a:r>
              <a:rPr lang="en-US" dirty="0" err="1"/>
              <a:t>arriba</a:t>
            </a:r>
            <a:r>
              <a:rPr lang="en-US" dirty="0"/>
              <a:t>”, </a:t>
            </a:r>
            <a:r>
              <a:rPr lang="en-US" dirty="0" err="1"/>
              <a:t>es</a:t>
            </a:r>
            <a:r>
              <a:rPr lang="en-US" dirty="0"/>
              <a:t> la Nueva  </a:t>
            </a:r>
            <a:r>
              <a:rPr lang="en-US" dirty="0" err="1"/>
              <a:t>Jerusalen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el “</a:t>
            </a:r>
            <a:r>
              <a:rPr lang="en-US" dirty="0" err="1"/>
              <a:t>rostro</a:t>
            </a:r>
            <a:r>
              <a:rPr lang="en-US" dirty="0"/>
              <a:t>” de </a:t>
            </a:r>
            <a:r>
              <a:rPr lang="en-US" dirty="0" err="1"/>
              <a:t>Jesucristo</a:t>
            </a:r>
            <a:r>
              <a:rPr lang="en-US" dirty="0"/>
              <a:t> </a:t>
            </a:r>
            <a:r>
              <a:rPr lang="en-US" dirty="0" err="1"/>
              <a:t>resuscitato</a:t>
            </a:r>
            <a:r>
              <a:rPr lang="en-US" dirty="0"/>
              <a:t> el </a:t>
            </a:r>
            <a:r>
              <a:rPr lang="en-US" dirty="0" err="1"/>
              <a:t>verdadero</a:t>
            </a:r>
            <a:r>
              <a:rPr lang="en-US" dirty="0"/>
              <a:t> “</a:t>
            </a:r>
            <a:r>
              <a:rPr lang="en-US" dirty="0" err="1"/>
              <a:t>rostro”del</a:t>
            </a:r>
            <a:r>
              <a:rPr lang="en-US" dirty="0"/>
              <a:t> Dios Padre</a:t>
            </a:r>
          </a:p>
          <a:p>
            <a:r>
              <a:rPr lang="en-US" dirty="0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9395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</a:t>
            </a:r>
            <a:r>
              <a:rPr lang="en-US" dirty="0" smtClean="0"/>
              <a:t>a </a:t>
            </a:r>
            <a:r>
              <a:rPr lang="en-US" dirty="0" err="1" smtClean="0"/>
              <a:t>configuracion</a:t>
            </a:r>
            <a:r>
              <a:rPr lang="en-US" dirty="0" smtClean="0"/>
              <a:t> del “</a:t>
            </a:r>
            <a:r>
              <a:rPr lang="en-US" dirty="0" err="1" smtClean="0"/>
              <a:t>rostro</a:t>
            </a:r>
            <a:r>
              <a:rPr lang="en-US" dirty="0" smtClean="0"/>
              <a:t>” de la </a:t>
            </a:r>
            <a:r>
              <a:rPr lang="en-US" dirty="0" err="1" smtClean="0"/>
              <a:t>vida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En el </a:t>
            </a:r>
            <a:r>
              <a:rPr lang="en-US" dirty="0" err="1" smtClean="0"/>
              <a:t>acontecimiento</a:t>
            </a:r>
            <a:r>
              <a:rPr lang="en-US" dirty="0" smtClean="0"/>
              <a:t> el </a:t>
            </a:r>
            <a:r>
              <a:rPr lang="en-US" dirty="0" err="1" smtClean="0"/>
              <a:t>rostro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configurado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dos </a:t>
            </a:r>
            <a:r>
              <a:rPr lang="en-US" dirty="0" err="1" smtClean="0"/>
              <a:t>figuras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La Gloria de Dios	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La  </a:t>
            </a:r>
            <a:r>
              <a:rPr lang="en-US" dirty="0" err="1" smtClean="0"/>
              <a:t>ternura</a:t>
            </a:r>
            <a:r>
              <a:rPr lang="en-US" dirty="0" smtClean="0"/>
              <a:t> del Cordero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74512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ausencia</a:t>
            </a:r>
            <a:endParaRPr lang="es-ES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vi </a:t>
            </a:r>
            <a:r>
              <a:rPr lang="en-US" dirty="0" err="1" smtClean="0"/>
              <a:t>ningun</a:t>
            </a:r>
            <a:r>
              <a:rPr lang="en-US" dirty="0" smtClean="0"/>
              <a:t> </a:t>
            </a:r>
            <a:r>
              <a:rPr lang="en-US" dirty="0" err="1" smtClean="0"/>
              <a:t>santuario</a:t>
            </a:r>
            <a:r>
              <a:rPr lang="en-US" dirty="0" smtClean="0"/>
              <a:t> en </a:t>
            </a:r>
            <a:r>
              <a:rPr lang="en-US" dirty="0" err="1" smtClean="0"/>
              <a:t>ls</a:t>
            </a:r>
            <a:r>
              <a:rPr lang="en-US" dirty="0" smtClean="0"/>
              <a:t> ciudad    Rev.21.22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2720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Desapego</a:t>
            </a:r>
            <a:r>
              <a:rPr lang="en-US" dirty="0" smtClean="0"/>
              <a:t>   y </a:t>
            </a:r>
            <a:r>
              <a:rPr lang="en-US" dirty="0" err="1" smtClean="0"/>
              <a:t>devocion</a:t>
            </a:r>
            <a:r>
              <a:rPr lang="en-US" dirty="0" smtClean="0"/>
              <a:t>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endParaRPr lang="es-ES" dirty="0"/>
          </a:p>
          <a:p>
            <a:r>
              <a:rPr lang="es-ES" dirty="0" err="1" smtClean="0"/>
              <a:t>Confesion</a:t>
            </a:r>
            <a:r>
              <a:rPr lang="es-ES" dirty="0" smtClean="0"/>
              <a:t> (</a:t>
            </a:r>
            <a:r>
              <a:rPr lang="es-ES" dirty="0" err="1" smtClean="0"/>
              <a:t>arrepentiento</a:t>
            </a:r>
            <a:r>
              <a:rPr lang="es-ES" dirty="0" smtClean="0"/>
              <a:t> del “apego”)</a:t>
            </a:r>
          </a:p>
          <a:p>
            <a:endParaRPr lang="es-ES" dirty="0"/>
          </a:p>
          <a:p>
            <a:r>
              <a:rPr lang="es-ES" dirty="0" err="1" smtClean="0"/>
              <a:t>Meditacion</a:t>
            </a:r>
            <a:r>
              <a:rPr lang="es-ES" dirty="0" smtClean="0"/>
              <a:t> (la vanidad del  “apego”)</a:t>
            </a:r>
          </a:p>
          <a:p>
            <a:endParaRPr lang="es-ES" dirty="0"/>
          </a:p>
          <a:p>
            <a:r>
              <a:rPr lang="es-ES" dirty="0" err="1" smtClean="0"/>
              <a:t>Contemplacion</a:t>
            </a:r>
            <a:r>
              <a:rPr lang="es-ES" dirty="0" smtClean="0"/>
              <a:t> (liberación, “des-apego”)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57200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Nada,nada</a:t>
            </a:r>
            <a:r>
              <a:rPr lang="es-ES" dirty="0" smtClean="0"/>
              <a:t> (1)     (tango)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He llegado hasta tu casa... </a:t>
            </a:r>
            <a:br>
              <a:rPr lang="es-ES" dirty="0"/>
            </a:br>
            <a:r>
              <a:rPr lang="es-ES" dirty="0"/>
              <a:t>Yo no se como he podido! </a:t>
            </a:r>
            <a:br>
              <a:rPr lang="es-ES" dirty="0"/>
            </a:br>
            <a:r>
              <a:rPr lang="es-ES" dirty="0"/>
              <a:t>Si me han dicho que no estas, </a:t>
            </a:r>
            <a:br>
              <a:rPr lang="es-ES" dirty="0"/>
            </a:br>
            <a:r>
              <a:rPr lang="es-ES" dirty="0"/>
              <a:t>Que ya nunca </a:t>
            </a:r>
            <a:r>
              <a:rPr lang="es-ES" dirty="0" err="1"/>
              <a:t>volveras</a:t>
            </a:r>
            <a:r>
              <a:rPr lang="es-ES" dirty="0"/>
              <a:t>,.. </a:t>
            </a:r>
            <a:br>
              <a:rPr lang="es-ES" dirty="0"/>
            </a:br>
            <a:r>
              <a:rPr lang="es-ES" dirty="0"/>
              <a:t>Si me han dicho que te has ido! </a:t>
            </a:r>
            <a:br>
              <a:rPr lang="es-ES" dirty="0"/>
            </a:br>
            <a:r>
              <a:rPr lang="es-ES" dirty="0"/>
              <a:t>Cuanta nieve hay en mi alma! </a:t>
            </a:r>
            <a:br>
              <a:rPr lang="es-ES" dirty="0"/>
            </a:br>
            <a:r>
              <a:rPr lang="es-ES" dirty="0"/>
              <a:t>Que silencio hay en tu puerta! </a:t>
            </a:r>
            <a:br>
              <a:rPr lang="es-ES" dirty="0"/>
            </a:br>
            <a:r>
              <a:rPr lang="es-ES" dirty="0"/>
              <a:t>Al llegar hasta el umbral, </a:t>
            </a:r>
            <a:br>
              <a:rPr lang="es-ES" dirty="0"/>
            </a:br>
            <a:r>
              <a:rPr lang="es-ES" dirty="0"/>
              <a:t>Un candado de dolor </a:t>
            </a:r>
            <a:br>
              <a:rPr lang="es-ES" dirty="0"/>
            </a:br>
            <a:r>
              <a:rPr lang="es-ES" dirty="0"/>
              <a:t>Me detuvo el corazón. </a:t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47514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Nada, nada (2)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Nada, nada queda de tu casa natal... </a:t>
            </a:r>
            <a:br>
              <a:rPr lang="es-ES" dirty="0"/>
            </a:br>
            <a:r>
              <a:rPr lang="es-ES" dirty="0"/>
              <a:t>Solo </a:t>
            </a:r>
            <a:r>
              <a:rPr lang="es-ES" dirty="0" err="1"/>
              <a:t>telaranas</a:t>
            </a:r>
            <a:r>
              <a:rPr lang="es-ES" dirty="0"/>
              <a:t> que teje el yuyal. </a:t>
            </a:r>
            <a:br>
              <a:rPr lang="es-ES" dirty="0"/>
            </a:br>
            <a:r>
              <a:rPr lang="es-ES" dirty="0"/>
              <a:t>El rosal tampoco existe </a:t>
            </a:r>
            <a:br>
              <a:rPr lang="es-ES" dirty="0"/>
            </a:br>
            <a:r>
              <a:rPr lang="es-ES" dirty="0"/>
              <a:t>Y es seguro que se ha muerto al irte tu. </a:t>
            </a:r>
            <a:br>
              <a:rPr lang="es-ES" dirty="0"/>
            </a:br>
            <a:r>
              <a:rPr lang="es-ES" dirty="0"/>
              <a:t>Todo es una cruz! </a:t>
            </a:r>
            <a:br>
              <a:rPr lang="es-ES" dirty="0"/>
            </a:br>
            <a:r>
              <a:rPr lang="es-ES" dirty="0"/>
              <a:t>Nada, nada más que tristeza y quietud... </a:t>
            </a:r>
            <a:br>
              <a:rPr lang="es-ES" dirty="0"/>
            </a:br>
            <a:r>
              <a:rPr lang="es-ES" dirty="0"/>
              <a:t>Nadie que me diga si vives aun... </a:t>
            </a:r>
            <a:br>
              <a:rPr lang="es-ES" dirty="0"/>
            </a:br>
            <a:r>
              <a:rPr lang="es-ES" dirty="0"/>
              <a:t>Donde estas... para decirte </a:t>
            </a:r>
            <a:br>
              <a:rPr lang="es-ES" dirty="0"/>
            </a:br>
            <a:r>
              <a:rPr lang="es-ES" dirty="0"/>
              <a:t>Que hoy he vuelto arrepentido </a:t>
            </a:r>
            <a:br>
              <a:rPr lang="es-ES" dirty="0"/>
            </a:br>
            <a:r>
              <a:rPr lang="es-ES" dirty="0"/>
              <a:t>A buscar tu amor. </a:t>
            </a:r>
          </a:p>
        </p:txBody>
      </p:sp>
    </p:spTree>
    <p:extLst>
      <p:ext uri="{BB962C8B-B14F-4D97-AF65-F5344CB8AC3E}">
        <p14:creationId xmlns:p14="http://schemas.microsoft.com/office/powerpoint/2010/main" val="2859017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Entonces búscame  (1)   (poesía)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   </a:t>
            </a:r>
            <a:r>
              <a:rPr lang="es-ES" dirty="0" err="1" smtClean="0"/>
              <a:t>Atardecia</a:t>
            </a:r>
            <a:r>
              <a:rPr lang="es-ES" dirty="0" smtClean="0"/>
              <a:t> sobre el bosque de pinos</a:t>
            </a:r>
          </a:p>
          <a:p>
            <a:r>
              <a:rPr lang="es-ES" dirty="0" err="1" smtClean="0"/>
              <a:t>Volvi</a:t>
            </a:r>
            <a:r>
              <a:rPr lang="es-ES" dirty="0" smtClean="0"/>
              <a:t> a decirle a la Negra, te quiero!</a:t>
            </a:r>
          </a:p>
          <a:p>
            <a:r>
              <a:rPr lang="es-ES" dirty="0" smtClean="0"/>
              <a:t>Su respuesta instantánea me </a:t>
            </a:r>
            <a:r>
              <a:rPr lang="es-ES" dirty="0" err="1" smtClean="0"/>
              <a:t>sorprendio</a:t>
            </a:r>
            <a:endParaRPr lang="es-ES" dirty="0" smtClean="0"/>
          </a:p>
          <a:p>
            <a:r>
              <a:rPr lang="es-ES" dirty="0" smtClean="0"/>
              <a:t>“entonces búscame!”</a:t>
            </a:r>
          </a:p>
          <a:p>
            <a:r>
              <a:rPr lang="es-ES" dirty="0" err="1" smtClean="0"/>
              <a:t>Siguio</a:t>
            </a:r>
            <a:r>
              <a:rPr lang="es-ES" dirty="0" smtClean="0"/>
              <a:t> un silencio inquietante</a:t>
            </a:r>
          </a:p>
          <a:p>
            <a:r>
              <a:rPr lang="es-ES" dirty="0" smtClean="0"/>
              <a:t>A mi memoria surgieron un tropel de escenarios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780172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740</Words>
  <Application>Microsoft Office PowerPoint</Application>
  <PresentationFormat>Panorámica</PresentationFormat>
  <Paragraphs>93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Tema de Office</vt:lpstr>
      <vt:lpstr>Definiciones de algunas palabras para entender lo que ocurre en la devocion</vt:lpstr>
      <vt:lpstr>El “instante” de la devoción </vt:lpstr>
      <vt:lpstr> intencion - Intuicion </vt:lpstr>
      <vt:lpstr>La configuracion del “rostro” de la vida</vt:lpstr>
      <vt:lpstr>La ausencia</vt:lpstr>
      <vt:lpstr>Desapego   y devocion </vt:lpstr>
      <vt:lpstr>Nada,nada (1)     (tango)</vt:lpstr>
      <vt:lpstr>Nada, nada (2)</vt:lpstr>
      <vt:lpstr>Entonces búscame  (1)   (poesía)</vt:lpstr>
      <vt:lpstr>Entonces búscame (2)</vt:lpstr>
      <vt:lpstr>Entonces búscame (3)</vt:lpstr>
      <vt:lpstr>Entonces búscame (4)</vt:lpstr>
      <vt:lpstr>El llamado de San Mateo</vt:lpstr>
      <vt:lpstr>Revelacion y creatividad</vt:lpstr>
      <vt:lpstr>La conversión de Pablo       (en la tierra)</vt:lpstr>
      <vt:lpstr>La conversión de Pablo  (en la tierra y en el cielo)   (Miguel Angel)</vt:lpstr>
      <vt:lpstr>Jesucristo atravesando el muro</vt:lpstr>
      <vt:lpstr>Devocion paternidad y eucaristia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ausencia</dc:title>
  <dc:creator>Toshiba</dc:creator>
  <cp:lastModifiedBy>Toshiba</cp:lastModifiedBy>
  <cp:revision>30</cp:revision>
  <dcterms:created xsi:type="dcterms:W3CDTF">2017-05-25T20:36:28Z</dcterms:created>
  <dcterms:modified xsi:type="dcterms:W3CDTF">2017-05-31T14:39:46Z</dcterms:modified>
</cp:coreProperties>
</file>